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1df64d5c0_0_8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1df64d5c0_0_8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1df64d5c0_0_8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1df64d5c0_0_8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1df64d5c0_0_8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1df64d5c0_0_8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1df64d5c0_0_8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1df64d5c0_0_8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1df64d5c0_0_8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1df64d5c0_0_8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1df64d5c0_0_8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1df64d5c0_0_8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1df64d5c0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51df64d5c0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51df64d5c0_0_8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51df64d5c0_0_8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1df64d5c0_0_8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1df64d5c0_0_8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51df64d5c0_0_8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51df64d5c0_0_8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51df64d5c0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51df64d5c0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51df64d5c0_0_7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51df64d5c0_0_7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51df64d5c0_0_7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51df64d5c0_0_7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1df64d5c0_0_8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1df64d5c0_0_8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51df64d5c0_0_8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51df64d5c0_0_8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1df64d5c0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1df64d5c0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1df64d5c0_0_8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1df64d5c0_0_8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51df64d5c0_0_8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51df64d5c0_0_8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DESARROLLO WEB EN PYTHON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MODELO MTV</a:t>
            </a:r>
            <a:endParaRPr/>
          </a:p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6013" y="1553250"/>
            <a:ext cx="4951974" cy="278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3"/>
          <p:cNvPicPr preferRelativeResize="0"/>
          <p:nvPr/>
        </p:nvPicPr>
        <p:blipFill rotWithShape="1">
          <a:blip r:embed="rId3">
            <a:alphaModFix/>
          </a:blip>
          <a:srcRect b="22663" l="4717" r="38915" t="23934"/>
          <a:stretch/>
        </p:blipFill>
        <p:spPr>
          <a:xfrm>
            <a:off x="1637363" y="1144125"/>
            <a:ext cx="5869275" cy="312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4"/>
          <p:cNvPicPr preferRelativeResize="0"/>
          <p:nvPr/>
        </p:nvPicPr>
        <p:blipFill rotWithShape="1">
          <a:blip r:embed="rId3">
            <a:alphaModFix/>
          </a:blip>
          <a:srcRect b="22659" l="4242" r="36497" t="22235"/>
          <a:stretch/>
        </p:blipFill>
        <p:spPr>
          <a:xfrm>
            <a:off x="1627638" y="1363600"/>
            <a:ext cx="5888717" cy="307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25"/>
          <p:cNvPicPr preferRelativeResize="0"/>
          <p:nvPr/>
        </p:nvPicPr>
        <p:blipFill rotWithShape="1">
          <a:blip r:embed="rId3">
            <a:alphaModFix/>
          </a:blip>
          <a:srcRect b="24912" l="4239" r="36961" t="23530"/>
          <a:stretch/>
        </p:blipFill>
        <p:spPr>
          <a:xfrm>
            <a:off x="1449387" y="1326600"/>
            <a:ext cx="6245236" cy="307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26"/>
          <p:cNvPicPr preferRelativeResize="0"/>
          <p:nvPr/>
        </p:nvPicPr>
        <p:blipFill rotWithShape="1">
          <a:blip r:embed="rId3">
            <a:alphaModFix/>
          </a:blip>
          <a:srcRect b="25321" l="4243" r="36154" t="22232"/>
          <a:stretch/>
        </p:blipFill>
        <p:spPr>
          <a:xfrm>
            <a:off x="1145225" y="1144125"/>
            <a:ext cx="6554573" cy="3242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27"/>
          <p:cNvPicPr preferRelativeResize="0"/>
          <p:nvPr/>
        </p:nvPicPr>
        <p:blipFill rotWithShape="1">
          <a:blip r:embed="rId3">
            <a:alphaModFix/>
          </a:blip>
          <a:srcRect b="25114" l="5528" r="37533" t="22234"/>
          <a:stretch/>
        </p:blipFill>
        <p:spPr>
          <a:xfrm>
            <a:off x="1369137" y="1186200"/>
            <a:ext cx="6405724" cy="333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28"/>
          <p:cNvPicPr preferRelativeResize="0"/>
          <p:nvPr/>
        </p:nvPicPr>
        <p:blipFill rotWithShape="1">
          <a:blip r:embed="rId3">
            <a:alphaModFix/>
          </a:blip>
          <a:srcRect b="26339" l="4241" r="36270" t="22235"/>
          <a:stretch/>
        </p:blipFill>
        <p:spPr>
          <a:xfrm>
            <a:off x="1113650" y="1059975"/>
            <a:ext cx="6491474" cy="315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9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29"/>
          <p:cNvPicPr preferRelativeResize="0"/>
          <p:nvPr/>
        </p:nvPicPr>
        <p:blipFill rotWithShape="1">
          <a:blip r:embed="rId3">
            <a:alphaModFix/>
          </a:blip>
          <a:srcRect b="26546" l="4242" r="37075" t="22234"/>
          <a:stretch/>
        </p:blipFill>
        <p:spPr>
          <a:xfrm>
            <a:off x="1434925" y="1102050"/>
            <a:ext cx="6274140" cy="307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3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6" name="Google Shape;186;p30"/>
          <p:cNvPicPr preferRelativeResize="0"/>
          <p:nvPr/>
        </p:nvPicPr>
        <p:blipFill rotWithShape="1">
          <a:blip r:embed="rId3">
            <a:alphaModFix/>
          </a:blip>
          <a:srcRect b="25321" l="4243" r="38799" t="22232"/>
          <a:stretch/>
        </p:blipFill>
        <p:spPr>
          <a:xfrm>
            <a:off x="1505075" y="1144125"/>
            <a:ext cx="6133849" cy="3175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3" name="Google Shape;193;p31"/>
          <p:cNvPicPr preferRelativeResize="0"/>
          <p:nvPr/>
        </p:nvPicPr>
        <p:blipFill rotWithShape="1">
          <a:blip r:embed="rId3">
            <a:alphaModFix/>
          </a:blip>
          <a:srcRect b="26954" l="4243" r="37304" t="22234"/>
          <a:stretch/>
        </p:blipFill>
        <p:spPr>
          <a:xfrm>
            <a:off x="1422087" y="1249325"/>
            <a:ext cx="6299828" cy="307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6857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desarrollo web antes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 rotWithShape="1">
          <a:blip r:embed="rId3">
            <a:alphaModFix/>
          </a:blip>
          <a:srcRect b="0" l="12333" r="15453" t="0"/>
          <a:stretch/>
        </p:blipFill>
        <p:spPr>
          <a:xfrm>
            <a:off x="2516700" y="1366725"/>
            <a:ext cx="4110602" cy="320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INICIO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8188" y="1795475"/>
            <a:ext cx="4187625" cy="287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FRAMEWORK  </a:t>
            </a:r>
            <a:r>
              <a:rPr lang="es"/>
              <a:t>MÁS</a:t>
            </a:r>
            <a:r>
              <a:rPr lang="es"/>
              <a:t> USADO POR PHP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50" y="1489825"/>
            <a:ext cx="4400576" cy="2977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0575" y="1489825"/>
            <a:ext cx="2967325" cy="297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000" y="671513"/>
            <a:ext cx="3810000" cy="380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OTROS FRAMEWORKS 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78422">
            <a:off x="595029" y="1614327"/>
            <a:ext cx="2397217" cy="23972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13525" y="1260725"/>
            <a:ext cx="1905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997781">
            <a:off x="5853392" y="1973297"/>
            <a:ext cx="3017093" cy="21119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19"/>
          <p:cNvPicPr preferRelativeResize="0"/>
          <p:nvPr/>
        </p:nvPicPr>
        <p:blipFill rotWithShape="1">
          <a:blip r:embed="rId3">
            <a:alphaModFix/>
          </a:blip>
          <a:srcRect b="0" l="0" r="0" t="21160"/>
          <a:stretch/>
        </p:blipFill>
        <p:spPr>
          <a:xfrm>
            <a:off x="2647950" y="1032300"/>
            <a:ext cx="3848100" cy="307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WEB CON PYTHON</a:t>
            </a:r>
            <a:endParaRPr/>
          </a:p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038" y="1519953"/>
            <a:ext cx="3607925" cy="301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</a:t>
            </a:r>
            <a:r>
              <a:rPr lang="es"/>
              <a:t>QUÉ</a:t>
            </a:r>
            <a:r>
              <a:rPr lang="es"/>
              <a:t> ES DJANGO?</a:t>
            </a:r>
            <a:endParaRPr/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FRAMEWORK DE PYTHON EN 2005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DISEÑO </a:t>
            </a:r>
            <a:r>
              <a:rPr lang="es"/>
              <a:t>RÁPIDO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FILOSOFÍA</a:t>
            </a:r>
            <a:r>
              <a:rPr lang="es"/>
              <a:t> DRY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BASADO EN EL </a:t>
            </a:r>
            <a:r>
              <a:rPr lang="es"/>
              <a:t>PATRÓN</a:t>
            </a:r>
            <a:r>
              <a:rPr lang="es"/>
              <a:t> MVC</a:t>
            </a:r>
            <a:endParaRPr/>
          </a:p>
        </p:txBody>
      </p:sp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4200" y="1032075"/>
            <a:ext cx="4383801" cy="287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